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7" r:id="rId3"/>
    <p:sldId id="267" r:id="rId4"/>
    <p:sldId id="280" r:id="rId5"/>
    <p:sldId id="266" r:id="rId6"/>
    <p:sldId id="272" r:id="rId7"/>
    <p:sldId id="273" r:id="rId8"/>
    <p:sldId id="268" r:id="rId9"/>
    <p:sldId id="279" r:id="rId10"/>
    <p:sldId id="278" r:id="rId11"/>
    <p:sldId id="274" r:id="rId12"/>
    <p:sldId id="275" r:id="rId13"/>
    <p:sldId id="269" r:id="rId14"/>
    <p:sldId id="271" r:id="rId15"/>
    <p:sldId id="25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492" y="1130240"/>
            <a:ext cx="9355015" cy="459752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BD20F3F-8C0A-435F-8FAD-83E95779336B}"/>
              </a:ext>
            </a:extLst>
          </p:cNvPr>
          <p:cNvSpPr/>
          <p:nvPr/>
        </p:nvSpPr>
        <p:spPr>
          <a:xfrm>
            <a:off x="9059594" y="4093699"/>
            <a:ext cx="1916633" cy="1849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9050" y="4312281"/>
            <a:ext cx="880655" cy="10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6316" y="4191219"/>
            <a:ext cx="626013" cy="62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3" b="100000" l="4361" r="96885">
                        <a14:foregroundMark x1="27414" y1="8784" x2="34579" y2="7095"/>
                        <a14:foregroundMark x1="34579" y1="7095" x2="37072" y2="7770"/>
                        <a14:foregroundMark x1="29595" y1="3041" x2="29595" y2="6081"/>
                        <a14:foregroundMark x1="9346" y1="18581" x2="4673" y2="26351"/>
                        <a14:foregroundMark x1="4673" y1="26351" x2="10592" y2="32432"/>
                        <a14:foregroundMark x1="10592" y1="32432" x2="12150" y2="33108"/>
                        <a14:foregroundMark x1="77570" y1="88851" x2="85670" y2="88176"/>
                        <a14:foregroundMark x1="85670" y1="88176" x2="91900" y2="82432"/>
                        <a14:foregroundMark x1="91900" y1="82432" x2="93769" y2="54730"/>
                        <a14:foregroundMark x1="93769" y1="54730" x2="90654" y2="46622"/>
                        <a14:foregroundMark x1="90654" y1="46622" x2="87850" y2="43243"/>
                        <a14:foregroundMark x1="88162" y1="41216" x2="94081" y2="48649"/>
                        <a14:foregroundMark x1="96262" y1="57770" x2="96885" y2="60473"/>
                        <a14:foregroundMark x1="76947" y1="92230" x2="71340" y2="89189"/>
                        <a14:foregroundMark x1="44860" y1="89189" x2="41121" y2="94932"/>
                        <a14:foregroundMark x1="44548" y1="93243" x2="36449" y2="99662"/>
                        <a14:foregroundMark x1="33645" y1="94595" x2="28037" y2="93243"/>
                        <a14:foregroundMark x1="25857" y1="92905" x2="30218" y2="9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96316" y="5018489"/>
            <a:ext cx="873346" cy="80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3492D66-04C3-4C33-96E7-BF1942BCF456}"/>
              </a:ext>
            </a:extLst>
          </p:cNvPr>
          <p:cNvSpPr/>
          <p:nvPr/>
        </p:nvSpPr>
        <p:spPr>
          <a:xfrm>
            <a:off x="5753687" y="4927784"/>
            <a:ext cx="3360026" cy="101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1">
            <a:extLst>
              <a:ext uri="{FF2B5EF4-FFF2-40B4-BE49-F238E27FC236}">
                <a16:creationId xmlns:a16="http://schemas.microsoft.com/office/drawing/2014/main" id="{A8CED65D-ED28-4220-97DC-473F2B5B7255}"/>
              </a:ext>
            </a:extLst>
          </p:cNvPr>
          <p:cNvSpPr txBox="1"/>
          <p:nvPr/>
        </p:nvSpPr>
        <p:spPr>
          <a:xfrm>
            <a:off x="5943600" y="5052548"/>
            <a:ext cx="3705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Ruby + </a:t>
            </a:r>
            <a:r>
              <a:rPr lang="pt-BR" sz="2400" b="1" dirty="0" err="1">
                <a:latin typeface="Dubai Light" panose="020B0303030403030204" pitchFamily="34" charset="-78"/>
                <a:cs typeface="Dubai Light" panose="020B0303030403030204" pitchFamily="34" charset="-78"/>
              </a:rPr>
              <a:t>Cucumber</a:t>
            </a:r>
            <a:r>
              <a:rPr lang="pt-BR" sz="24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 + </a:t>
            </a:r>
            <a:r>
              <a:rPr lang="pt-BR" sz="2400" b="1" dirty="0" err="1">
                <a:latin typeface="Dubai Light" panose="020B0303030403030204" pitchFamily="34" charset="-78"/>
                <a:cs typeface="Dubai Light" panose="020B0303030403030204" pitchFamily="34" charset="-78"/>
              </a:rPr>
              <a:t>Capybara</a:t>
            </a:r>
            <a:endParaRPr lang="pt-BR" sz="2400" b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1026" name="Picture 2" descr="Resultado de imagem para microsoft planner logo">
            <a:extLst>
              <a:ext uri="{FF2B5EF4-FFF2-40B4-BE49-F238E27FC236}">
                <a16:creationId xmlns:a16="http://schemas.microsoft.com/office/drawing/2014/main" id="{7102AC6C-E551-4053-A31C-6E9EB1F2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0807" y="4591508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57257" y="5184581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420044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C38A7368-B1B6-4741-83C4-AE0A480234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Pontos a melhorar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Rede privada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1648318"/>
            <a:ext cx="1219200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3694926" y="4274062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4724324" y="991784"/>
            <a:ext cx="2743351" cy="2743349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4081312" y="3858002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4081311" y="4612055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4442947" y="5384191"/>
            <a:ext cx="3227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>
            <a:extLst>
              <a:ext uri="{FF2B5EF4-FFF2-40B4-BE49-F238E27FC236}">
                <a16:creationId xmlns:a16="http://schemas.microsoft.com/office/drawing/2014/main" id="{05949292-79A0-4D95-9219-06C7EAE12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>
            <a:extLst>
              <a:ext uri="{FF2B5EF4-FFF2-40B4-BE49-F238E27FC236}">
                <a16:creationId xmlns:a16="http://schemas.microsoft.com/office/drawing/2014/main" id="{05949292-79A0-4D95-9219-06C7EAE12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741093" y="2263498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7477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7477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9771354" y="227477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7477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112296"/>
            <a:ext cx="28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Rodolfo</a:t>
            </a: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11229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112293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Juliana</a:t>
            </a:r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54 </a:t>
            </a:r>
            <a:r>
              <a:rPr lang="pt-BR" sz="24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microserviços</a:t>
            </a:r>
            <a:endParaRPr lang="pt-BR" sz="2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Modelagem do banco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F4B4C4-8B61-4363-8BB9-3C0EE6EC60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363" y="996690"/>
            <a:ext cx="6235432" cy="5119045"/>
          </a:xfrm>
          <a:prstGeom prst="rect">
            <a:avLst/>
          </a:prstGeom>
        </p:spPr>
      </p:pic>
      <p:pic>
        <p:nvPicPr>
          <p:cNvPr id="11" name="Picture 6" descr="Resultado de imagem para mongodb logo">
            <a:extLst>
              <a:ext uri="{FF2B5EF4-FFF2-40B4-BE49-F238E27FC236}">
                <a16:creationId xmlns:a16="http://schemas.microsoft.com/office/drawing/2014/main" id="{1DDDFE77-2565-4E55-886E-C675D5D22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7795" y="4353610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392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279</Words>
  <Application>Microsoft Office PowerPoint</Application>
  <PresentationFormat>Widescreen</PresentationFormat>
  <Paragraphs>110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Dubai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66</cp:revision>
  <dcterms:created xsi:type="dcterms:W3CDTF">2019-11-06T20:27:11Z</dcterms:created>
  <dcterms:modified xsi:type="dcterms:W3CDTF">2019-11-28T00:07:25Z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